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63" r:id="rId2"/>
    <p:sldId id="264" r:id="rId3"/>
    <p:sldId id="259" r:id="rId4"/>
    <p:sldId id="293" r:id="rId5"/>
    <p:sldId id="294" r:id="rId6"/>
    <p:sldId id="290" r:id="rId7"/>
    <p:sldId id="271" r:id="rId8"/>
    <p:sldId id="292" r:id="rId9"/>
    <p:sldId id="295" r:id="rId10"/>
    <p:sldId id="291" r:id="rId11"/>
    <p:sldId id="296" r:id="rId12"/>
    <p:sldId id="261" r:id="rId13"/>
    <p:sldId id="289" r:id="rId14"/>
    <p:sldId id="298" r:id="rId15"/>
    <p:sldId id="299" r:id="rId16"/>
    <p:sldId id="300" r:id="rId17"/>
    <p:sldId id="301" r:id="rId18"/>
    <p:sldId id="302" r:id="rId19"/>
    <p:sldId id="303" r:id="rId20"/>
    <p:sldId id="30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29"/>
    <a:srgbClr val="F79895"/>
    <a:srgbClr val="FDC22F"/>
    <a:srgbClr val="FCB504"/>
    <a:srgbClr val="FDC539"/>
    <a:srgbClr val="FDA467"/>
    <a:srgbClr val="FD827F"/>
    <a:srgbClr val="FFE2DD"/>
    <a:srgbClr val="C58585"/>
    <a:srgbClr val="FFE7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910563" y="3546455"/>
            <a:ext cx="3486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Gowun Batang" pitchFamily="2" charset="-127"/>
                <a:ea typeface="Gowun Batang" pitchFamily="2" charset="-127"/>
              </a:rPr>
              <a:t>장보기 메모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A86A-F9E3-B32D-2896-4A1DEB588CA9}"/>
              </a:ext>
            </a:extLst>
          </p:cNvPr>
          <p:cNvSpPr txBox="1"/>
          <p:nvPr/>
        </p:nvSpPr>
        <p:spPr>
          <a:xfrm>
            <a:off x="5506400" y="4841994"/>
            <a:ext cx="98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김선재</a:t>
            </a: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개발일정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5370B6-6E07-2AB2-944C-3E8E5017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3" y="2266788"/>
            <a:ext cx="10555173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개발도구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86D25-9D1E-3B29-0919-53CAB5242771}"/>
              </a:ext>
            </a:extLst>
          </p:cNvPr>
          <p:cNvSpPr txBox="1"/>
          <p:nvPr/>
        </p:nvSpPr>
        <p:spPr>
          <a:xfrm>
            <a:off x="8191500" y="2139334"/>
            <a:ext cx="4572000" cy="407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    </a:t>
            </a:r>
            <a:r>
              <a:rPr lang="en-US" altLang="ko-KR" sz="2000" dirty="0">
                <a:latin typeface="Bahnschrift SemiLight" panose="020B0502040204020203" pitchFamily="34" charset="0"/>
              </a:rPr>
              <a:t>flutter </a:t>
            </a:r>
            <a:r>
              <a:rPr lang="ko-KR" altLang="en-US" sz="2000" dirty="0">
                <a:latin typeface="Bahnschrift SemiLight" panose="020B0502040204020203" pitchFamily="34" charset="0"/>
              </a:rPr>
              <a:t>패키지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Bahnschrift SemiLight" panose="020B0502040204020203" pitchFamily="34" charset="0"/>
                <a:ea typeface="D2Coding" panose="020B0609020101020101" pitchFamily="49" charset="-127"/>
              </a:rPr>
              <a:t>     </a:t>
            </a:r>
            <a:endParaRPr lang="en-US" altLang="ko-KR" b="0" dirty="0">
              <a:solidFill>
                <a:srgbClr val="CCCCCC"/>
              </a:solidFill>
              <a:effectLst/>
              <a:latin typeface="Bahnschrift SemiLight" panose="020B0502040204020203" pitchFamily="34" charset="0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flutter_native_splash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^2.2.4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firebase_core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^2.15.1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firebase_auth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^4.9.0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cloud_firestore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^4.9.1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url_launcher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^6.1.14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985FB3-B375-4BD0-F7D0-2A68531A05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1" y="2342790"/>
            <a:ext cx="2788920" cy="2788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D1C4E1-E01B-C663-1EB5-91B9D1894B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1" y="4645995"/>
            <a:ext cx="3378199" cy="11612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3BA6B4-EAF9-157C-FA76-89D409486D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41" y="2555240"/>
            <a:ext cx="3929918" cy="19335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D0B8D52-95C5-186F-88FC-5E2A741AB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51" y="433161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5439412" y="304428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891049-8A15-3D77-D193-4D193D0CCE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43" y="1539306"/>
            <a:ext cx="2256672" cy="472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68A0C8-9A4A-5C90-502E-1B13F075039D}"/>
              </a:ext>
            </a:extLst>
          </p:cNvPr>
          <p:cNvSpPr txBox="1"/>
          <p:nvPr/>
        </p:nvSpPr>
        <p:spPr>
          <a:xfrm>
            <a:off x="4412857" y="3076017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스플래시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앱 </a:t>
            </a:r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실행시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나오는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B53A191-20BC-4142-97F2-770BB63986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565" y="1539306"/>
            <a:ext cx="2199194" cy="472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A0DFFD7-CEA6-AA3D-49FB-6DFE793AB85E}"/>
              </a:ext>
            </a:extLst>
          </p:cNvPr>
          <p:cNvSpPr txBox="1"/>
          <p:nvPr/>
        </p:nvSpPr>
        <p:spPr>
          <a:xfrm>
            <a:off x="9924657" y="3184483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023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C19052-A2FE-6AF8-5CC5-2E13A63943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80" y="1642477"/>
            <a:ext cx="2112609" cy="45180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4FD6DD-CCC5-7AC5-A833-8FA45099BC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69" y="1680836"/>
            <a:ext cx="2091303" cy="4518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62C05F-2593-E663-8383-B815102B0FA4}"/>
              </a:ext>
            </a:extLst>
          </p:cNvPr>
          <p:cNvSpPr txBox="1"/>
          <p:nvPr/>
        </p:nvSpPr>
        <p:spPr>
          <a:xfrm>
            <a:off x="4263699" y="3293533"/>
            <a:ext cx="155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Drawer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 전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75FCD-A819-3AB9-C50F-96D5E9D8071B}"/>
              </a:ext>
            </a:extLst>
          </p:cNvPr>
          <p:cNvSpPr txBox="1"/>
          <p:nvPr/>
        </p:nvSpPr>
        <p:spPr>
          <a:xfrm>
            <a:off x="9694062" y="3371753"/>
            <a:ext cx="155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Drawer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 후 </a:t>
            </a:r>
          </a:p>
        </p:txBody>
      </p:sp>
    </p:spTree>
    <p:extLst>
      <p:ext uri="{BB962C8B-B14F-4D97-AF65-F5344CB8AC3E}">
        <p14:creationId xmlns:p14="http://schemas.microsoft.com/office/powerpoint/2010/main" val="224328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AB279A-097B-F868-4EE0-33E5948277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61" y="1810432"/>
            <a:ext cx="2147510" cy="45535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369E42-A828-668B-4E83-B77E72098A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51" y="2017389"/>
            <a:ext cx="1964733" cy="41878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CDBDEF-64E8-6729-C3E2-F9F313EC1B79}"/>
              </a:ext>
            </a:extLst>
          </p:cNvPr>
          <p:cNvSpPr txBox="1"/>
          <p:nvPr/>
        </p:nvSpPr>
        <p:spPr>
          <a:xfrm>
            <a:off x="4781340" y="3244334"/>
            <a:ext cx="223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회원가입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이메일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비밀번호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전화번호는 필수입력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977A5A-2C1B-6855-8DB1-6731926EE546}"/>
              </a:ext>
            </a:extLst>
          </p:cNvPr>
          <p:cNvSpPr txBox="1"/>
          <p:nvPr/>
        </p:nvSpPr>
        <p:spPr>
          <a:xfrm>
            <a:off x="9936139" y="3244334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43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6A9D3F-5D71-7603-81B5-E2D3765AFF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30" y="1482156"/>
            <a:ext cx="2252401" cy="4838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ED5F72-96FE-0607-1A8B-85CE2110CB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53" y="1600704"/>
            <a:ext cx="2284317" cy="4838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6E6EAF-C4B0-459C-BC17-B49701DA925B}"/>
              </a:ext>
            </a:extLst>
          </p:cNvPr>
          <p:cNvSpPr txBox="1"/>
          <p:nvPr/>
        </p:nvSpPr>
        <p:spPr>
          <a:xfrm>
            <a:off x="5128511" y="2652125"/>
            <a:ext cx="120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99CD4-CAD9-C63E-C529-9DF3037EC8AD}"/>
              </a:ext>
            </a:extLst>
          </p:cNvPr>
          <p:cNvSpPr txBox="1"/>
          <p:nvPr/>
        </p:nvSpPr>
        <p:spPr>
          <a:xfrm>
            <a:off x="10110973" y="2836791"/>
            <a:ext cx="2030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식자재 구매 클릭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네이버 쇼핑으로 연결 </a:t>
            </a:r>
          </a:p>
        </p:txBody>
      </p:sp>
    </p:spTree>
    <p:extLst>
      <p:ext uri="{BB962C8B-B14F-4D97-AF65-F5344CB8AC3E}">
        <p14:creationId xmlns:p14="http://schemas.microsoft.com/office/powerpoint/2010/main" val="42632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6A9D3F-5D71-7603-81B5-E2D3765AFF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72" y="1505731"/>
            <a:ext cx="2230452" cy="4791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D2888E-9556-8AEC-45C3-4971B07495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59" y="1505730"/>
            <a:ext cx="2247265" cy="4791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2CA4C9-2554-6DDD-DA21-DF997C4D10DD}"/>
              </a:ext>
            </a:extLst>
          </p:cNvPr>
          <p:cNvSpPr txBox="1"/>
          <p:nvPr/>
        </p:nvSpPr>
        <p:spPr>
          <a:xfrm>
            <a:off x="4971657" y="2467459"/>
            <a:ext cx="122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CCF24E-432C-CE9E-05A2-6FF86796D616}"/>
              </a:ext>
            </a:extLst>
          </p:cNvPr>
          <p:cNvSpPr txBox="1"/>
          <p:nvPr/>
        </p:nvSpPr>
        <p:spPr>
          <a:xfrm>
            <a:off x="9374525" y="2824418"/>
            <a:ext cx="285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장바구니 작성하기 클릭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메뉴와 목록 확인가능 </a:t>
            </a:r>
          </a:p>
        </p:txBody>
      </p:sp>
    </p:spTree>
    <p:extLst>
      <p:ext uri="{BB962C8B-B14F-4D97-AF65-F5344CB8AC3E}">
        <p14:creationId xmlns:p14="http://schemas.microsoft.com/office/powerpoint/2010/main" val="423253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6A9D3F-5D71-7603-81B5-E2D3765AFF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96" y="1587500"/>
            <a:ext cx="2193061" cy="4711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9B827A-F8A9-4626-6DC0-77E8F9FAFF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76" y="1587500"/>
            <a:ext cx="2158938" cy="4609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98A752-5C75-EC9D-FC73-1A2E65EE2F8D}"/>
              </a:ext>
            </a:extLst>
          </p:cNvPr>
          <p:cNvSpPr txBox="1"/>
          <p:nvPr/>
        </p:nvSpPr>
        <p:spPr>
          <a:xfrm>
            <a:off x="4364608" y="2652125"/>
            <a:ext cx="141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F1FF6-AF77-EDA8-5E1A-0109DEDF80F7}"/>
              </a:ext>
            </a:extLst>
          </p:cNvPr>
          <p:cNvSpPr txBox="1"/>
          <p:nvPr/>
        </p:nvSpPr>
        <p:spPr>
          <a:xfrm>
            <a:off x="9575800" y="2652125"/>
            <a:ext cx="377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장바구니 전체확인 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작성한 메모 확인 가능 </a:t>
            </a:r>
          </a:p>
        </p:txBody>
      </p:sp>
    </p:spTree>
    <p:extLst>
      <p:ext uri="{BB962C8B-B14F-4D97-AF65-F5344CB8AC3E}">
        <p14:creationId xmlns:p14="http://schemas.microsoft.com/office/powerpoint/2010/main" val="250125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F1FF6-AF77-EDA8-5E1A-0109DEDF80F7}"/>
              </a:ext>
            </a:extLst>
          </p:cNvPr>
          <p:cNvSpPr txBox="1"/>
          <p:nvPr/>
        </p:nvSpPr>
        <p:spPr>
          <a:xfrm>
            <a:off x="10288267" y="3145240"/>
            <a:ext cx="2090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삭제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삭제가 된다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휴지통 아이콘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6D44AF-7179-471C-A703-37AAA549AB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55" y="1542092"/>
            <a:ext cx="2099009" cy="44192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F0C17A-976D-5A14-5B37-2F0E8A5F56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08" y="1643692"/>
            <a:ext cx="2086576" cy="4419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BB2769-73A7-F6F0-DB7F-9AC0BD685306}"/>
              </a:ext>
            </a:extLst>
          </p:cNvPr>
          <p:cNvSpPr txBox="1"/>
          <p:nvPr/>
        </p:nvSpPr>
        <p:spPr>
          <a:xfrm>
            <a:off x="5527478" y="2960574"/>
            <a:ext cx="196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수정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수정이 된다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볼펜 아이콘 </a:t>
            </a:r>
          </a:p>
        </p:txBody>
      </p:sp>
    </p:spTree>
    <p:extLst>
      <p:ext uri="{BB962C8B-B14F-4D97-AF65-F5344CB8AC3E}">
        <p14:creationId xmlns:p14="http://schemas.microsoft.com/office/powerpoint/2010/main" val="48819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428950"/>
            <a:ext cx="2677700" cy="584776"/>
            <a:chOff x="731520" y="1960582"/>
            <a:chExt cx="2677700" cy="5847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22138"/>
              <a:ext cx="1883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서비스컨셉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273290"/>
            <a:ext cx="1658190" cy="584776"/>
            <a:chOff x="731520" y="1960582"/>
            <a:chExt cx="1658190" cy="5847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622086-AFA3-43A5-A057-75C5D41F47CF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DEB31-923F-4A03-AE13-2845ED604881}"/>
                </a:ext>
              </a:extLst>
            </p:cNvPr>
            <p:cNvSpPr txBox="1"/>
            <p:nvPr/>
          </p:nvSpPr>
          <p:spPr>
            <a:xfrm>
              <a:off x="1525371" y="2022138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문서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2FADF9-E4B2-4AB0-0D6F-D35D9A3EE992}"/>
              </a:ext>
            </a:extLst>
          </p:cNvPr>
          <p:cNvGrpSpPr/>
          <p:nvPr/>
        </p:nvGrpSpPr>
        <p:grpSpPr>
          <a:xfrm>
            <a:off x="700661" y="5968845"/>
            <a:ext cx="1658190" cy="584776"/>
            <a:chOff x="731520" y="1960582"/>
            <a:chExt cx="1658190" cy="5847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58B7FF-1B5E-578A-C40D-BEC12DB6A105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435A4F-1B5B-D46B-5FAD-57946831BF6F}"/>
                </a:ext>
              </a:extLst>
            </p:cNvPr>
            <p:cNvSpPr txBox="1"/>
            <p:nvPr/>
          </p:nvSpPr>
          <p:spPr>
            <a:xfrm>
              <a:off x="1525371" y="2022138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A7D65F-4A1D-3D05-F942-582B46D5FC80}"/>
              </a:ext>
            </a:extLst>
          </p:cNvPr>
          <p:cNvSpPr txBox="1"/>
          <p:nvPr/>
        </p:nvSpPr>
        <p:spPr>
          <a:xfrm>
            <a:off x="1570211" y="2139294"/>
            <a:ext cx="2391508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주제선정이유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디자인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6CE29-0D29-0CF7-FE38-04AB248CE754}"/>
              </a:ext>
            </a:extLst>
          </p:cNvPr>
          <p:cNvSpPr txBox="1"/>
          <p:nvPr/>
        </p:nvSpPr>
        <p:spPr>
          <a:xfrm>
            <a:off x="1575660" y="3975409"/>
            <a:ext cx="2391508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IA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/>
              <a:t>유스케이스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개발일정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개발도구</a:t>
            </a: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BD3C5-8A4F-650A-A024-01ADBE45FAA8}"/>
              </a:ext>
            </a:extLst>
          </p:cNvPr>
          <p:cNvSpPr txBox="1"/>
          <p:nvPr/>
        </p:nvSpPr>
        <p:spPr>
          <a:xfrm>
            <a:off x="2977662" y="3578442"/>
            <a:ext cx="600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https://github.com/cccff12/3week_project_android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6EB242-9129-874B-8485-58741AF96432}"/>
              </a:ext>
            </a:extLst>
          </p:cNvPr>
          <p:cNvSpPr txBox="1"/>
          <p:nvPr/>
        </p:nvSpPr>
        <p:spPr>
          <a:xfrm>
            <a:off x="2977662" y="2982287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hub  </a:t>
            </a:r>
            <a:r>
              <a:rPr lang="ko-KR" altLang="en-US" dirty="0"/>
              <a:t>주소</a:t>
            </a:r>
          </a:p>
        </p:txBody>
      </p:sp>
    </p:spTree>
    <p:extLst>
      <p:ext uri="{BB962C8B-B14F-4D97-AF65-F5344CB8AC3E}">
        <p14:creationId xmlns:p14="http://schemas.microsoft.com/office/powerpoint/2010/main" val="368166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컨셉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주제선정이유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0E2F9-7114-3A54-9275-023040D729BE}"/>
              </a:ext>
            </a:extLst>
          </p:cNvPr>
          <p:cNvSpPr txBox="1"/>
          <p:nvPr/>
        </p:nvSpPr>
        <p:spPr>
          <a:xfrm>
            <a:off x="2782381" y="2544403"/>
            <a:ext cx="596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owun Batang" pitchFamily="2" charset="-127"/>
                <a:ea typeface="Gowun Batang" pitchFamily="2" charset="-127"/>
              </a:rPr>
              <a:t>발표자의 필요에 따라 제작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9EBCF-7E78-3BC9-C335-40CBBB6A3CA2}"/>
              </a:ext>
            </a:extLst>
          </p:cNvPr>
          <p:cNvSpPr txBox="1"/>
          <p:nvPr/>
        </p:nvSpPr>
        <p:spPr>
          <a:xfrm>
            <a:off x="3238500" y="3267285"/>
            <a:ext cx="7493000" cy="191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3200" dirty="0">
                <a:latin typeface="Gowun Batang" pitchFamily="2" charset="-127"/>
                <a:ea typeface="Gowun Batang" pitchFamily="2" charset="-127"/>
              </a:rPr>
              <a:t>장을 볼 때 잊는 경우가 있어 </a:t>
            </a:r>
            <a:endParaRPr lang="en-US" altLang="ko-KR" sz="3200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Gowun Batang" pitchFamily="2" charset="-127"/>
                <a:ea typeface="Gowun Batang" pitchFamily="2" charset="-127"/>
              </a:rPr>
              <a:t>보완하기 위해서 기획</a:t>
            </a:r>
          </a:p>
        </p:txBody>
      </p:sp>
    </p:spTree>
    <p:extLst>
      <p:ext uri="{BB962C8B-B14F-4D97-AF65-F5344CB8AC3E}">
        <p14:creationId xmlns:p14="http://schemas.microsoft.com/office/powerpoint/2010/main" val="148159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351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0635C-ECE7-65D2-0337-48DCA92F7F0D}"/>
              </a:ext>
            </a:extLst>
          </p:cNvPr>
          <p:cNvSpPr txBox="1"/>
          <p:nvPr/>
        </p:nvSpPr>
        <p:spPr>
          <a:xfrm>
            <a:off x="8985250" y="433620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FFC0CB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FB6D7-E4AD-9C08-7915-48C5FDE4C4FD}"/>
              </a:ext>
            </a:extLst>
          </p:cNvPr>
          <p:cNvSpPr txBox="1"/>
          <p:nvPr/>
        </p:nvSpPr>
        <p:spPr>
          <a:xfrm>
            <a:off x="7321550" y="4303941"/>
            <a:ext cx="13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FFF383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84CCA3-46FF-BD11-1151-5639EA5D0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917972"/>
            <a:ext cx="1327150" cy="1238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0D601B-89A7-D1D7-CC44-1AC691EEB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2902666"/>
            <a:ext cx="1327150" cy="1238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B1C528-985A-787B-581E-F21EF15E4B08}"/>
              </a:ext>
            </a:extLst>
          </p:cNvPr>
          <p:cNvSpPr txBox="1"/>
          <p:nvPr/>
        </p:nvSpPr>
        <p:spPr>
          <a:xfrm>
            <a:off x="7499350" y="524675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식욕을 자극하는 색상 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250316-7062-FACF-12C8-C945D52A99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962" y="2558672"/>
            <a:ext cx="2375946" cy="2375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18FF25-BB12-E98D-58D7-8F30027085EC}"/>
              </a:ext>
            </a:extLst>
          </p:cNvPr>
          <p:cNvSpPr txBox="1"/>
          <p:nvPr/>
        </p:nvSpPr>
        <p:spPr>
          <a:xfrm>
            <a:off x="2922158" y="5313913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간결한 구성</a:t>
            </a:r>
          </a:p>
        </p:txBody>
      </p:sp>
    </p:spTree>
    <p:extLst>
      <p:ext uri="{BB962C8B-B14F-4D97-AF65-F5344CB8AC3E}">
        <p14:creationId xmlns:p14="http://schemas.microsoft.com/office/powerpoint/2010/main" val="51208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5439412" y="304428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3600" b="1">
                  <a:solidFill>
                    <a:schemeClr val="bg1"/>
                  </a:solidFill>
                </a:rPr>
                <a:t>Part 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D9D90-5390-DD60-A221-45C5515E6B02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2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2CBE5A-D2A6-D290-8A71-A5533294A11C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>
            <a:off x="8655612" y="4151660"/>
            <a:ext cx="2616" cy="80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IA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1C157F-2BB8-4687-1F96-D15E5BA9F6A1}"/>
              </a:ext>
            </a:extLst>
          </p:cNvPr>
          <p:cNvSpPr/>
          <p:nvPr/>
        </p:nvSpPr>
        <p:spPr>
          <a:xfrm>
            <a:off x="5369645" y="1906147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7C99ABE-92B9-5A65-67DC-BBD702DCFD79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 rot="5400000">
            <a:off x="4691782" y="2063556"/>
            <a:ext cx="797173" cy="24064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1735C9F-8FC2-D46E-209D-68B52985B60A}"/>
              </a:ext>
            </a:extLst>
          </p:cNvPr>
          <p:cNvSpPr/>
          <p:nvPr/>
        </p:nvSpPr>
        <p:spPr>
          <a:xfrm>
            <a:off x="3139111" y="3665345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식자재 구매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6E654D3-1ECD-66E7-6E52-195BE29B30B6}"/>
              </a:ext>
            </a:extLst>
          </p:cNvPr>
          <p:cNvSpPr/>
          <p:nvPr/>
        </p:nvSpPr>
        <p:spPr>
          <a:xfrm>
            <a:off x="7893739" y="4953036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B23A6F1-10DD-6A6C-65D6-E518708EE501}"/>
              </a:ext>
            </a:extLst>
          </p:cNvPr>
          <p:cNvSpPr/>
          <p:nvPr/>
        </p:nvSpPr>
        <p:spPr>
          <a:xfrm>
            <a:off x="6296974" y="3670588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메모 보기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A0718D-C0BB-32A7-5F4A-43A752AAF662}"/>
              </a:ext>
            </a:extLst>
          </p:cNvPr>
          <p:cNvSpPr/>
          <p:nvPr/>
        </p:nvSpPr>
        <p:spPr>
          <a:xfrm>
            <a:off x="7907557" y="367587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AE19CE4-7A1B-A700-E5D2-91EFABF90C0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3881035" y="4141133"/>
            <a:ext cx="6131" cy="80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83EAB6-1096-5B49-4F74-7462FB5A4D69}"/>
              </a:ext>
            </a:extLst>
          </p:cNvPr>
          <p:cNvSpPr/>
          <p:nvPr/>
        </p:nvSpPr>
        <p:spPr>
          <a:xfrm>
            <a:off x="4689030" y="4945653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메모 등록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CD1673-CC5F-19EF-751D-FB3EDA328258}"/>
              </a:ext>
            </a:extLst>
          </p:cNvPr>
          <p:cNvSpPr/>
          <p:nvPr/>
        </p:nvSpPr>
        <p:spPr>
          <a:xfrm>
            <a:off x="3132981" y="4947283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owun Batang" pitchFamily="2" charset="-127"/>
                <a:ea typeface="Gowun Batang" pitchFamily="2" charset="-127"/>
              </a:rPr>
              <a:t>구매 링크로 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4D4EE5-8866-289F-8F79-11D25AAE15C4}"/>
              </a:ext>
            </a:extLst>
          </p:cNvPr>
          <p:cNvSpPr/>
          <p:nvPr/>
        </p:nvSpPr>
        <p:spPr>
          <a:xfrm>
            <a:off x="6293570" y="4951853"/>
            <a:ext cx="1512848" cy="423791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전체메모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8DA2100-1D30-DEDB-1535-488A1960B4E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rot="16200000" flipH="1">
            <a:off x="7070741" y="2091001"/>
            <a:ext cx="807700" cy="23620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EDD65E5-73E7-486D-A275-5989ADA0C66A}"/>
              </a:ext>
            </a:extLst>
          </p:cNvPr>
          <p:cNvCxnSpPr>
            <a:cxnSpLocks/>
            <a:stCxn id="35" idx="2"/>
            <a:endCxn id="11" idx="0"/>
          </p:cNvCxnSpPr>
          <p:nvPr/>
        </p:nvCxnSpPr>
        <p:spPr>
          <a:xfrm>
            <a:off x="5435526" y="4141369"/>
            <a:ext cx="1558" cy="80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B367E0-1CE7-DD5E-1D38-60DC135D1437}"/>
              </a:ext>
            </a:extLst>
          </p:cNvPr>
          <p:cNvSpPr/>
          <p:nvPr/>
        </p:nvSpPr>
        <p:spPr>
          <a:xfrm>
            <a:off x="4687471" y="3665581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메모 등록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BBDFBF-13A5-57F8-A3D2-2BE3D1369C6F}"/>
              </a:ext>
            </a:extLst>
          </p:cNvPr>
          <p:cNvCxnSpPr>
            <a:cxnSpLocks/>
            <a:stCxn id="2" idx="2"/>
            <a:endCxn id="35" idx="0"/>
          </p:cNvCxnSpPr>
          <p:nvPr/>
        </p:nvCxnSpPr>
        <p:spPr>
          <a:xfrm rot="5400000">
            <a:off x="5465844" y="2837854"/>
            <a:ext cx="797409" cy="8580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E6A4243-B313-DEF4-35F7-EF93FC7585B6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 rot="16200000" flipH="1">
            <a:off x="6268091" y="2893650"/>
            <a:ext cx="802416" cy="7514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3F0DF71-6698-BA56-1A02-6982BC206B98}"/>
              </a:ext>
            </a:extLst>
          </p:cNvPr>
          <p:cNvCxnSpPr>
            <a:cxnSpLocks/>
            <a:stCxn id="37" idx="2"/>
            <a:endCxn id="5" idx="0"/>
          </p:cNvCxnSpPr>
          <p:nvPr/>
        </p:nvCxnSpPr>
        <p:spPr>
          <a:xfrm>
            <a:off x="7045029" y="4146376"/>
            <a:ext cx="4965" cy="80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유스케이스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A98B42-3BD8-B45F-C0F9-FB192E1719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114"/>
            <a:ext cx="6933564" cy="44350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DBC6C2-86F8-86FD-313D-2A04FA406B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1592114"/>
            <a:ext cx="6489700" cy="44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테이블명세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D68B0-6928-EA9E-5A23-BB550365C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6" y="1930876"/>
            <a:ext cx="5290624" cy="215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2E9E93-6B93-E4B4-19C0-084904094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72" y="4297168"/>
            <a:ext cx="634453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6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258</Words>
  <Application>Microsoft Office PowerPoint</Application>
  <PresentationFormat>와이드스크린</PresentationFormat>
  <Paragraphs>106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D2Coding</vt:lpstr>
      <vt:lpstr>Gowun Batang</vt:lpstr>
      <vt:lpstr>나눔스퀘어 Bold</vt:lpstr>
      <vt:lpstr>맑은 고딕</vt:lpstr>
      <vt:lpstr>Arial</vt:lpstr>
      <vt:lpstr>Bahnschrift SemiLight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KMS5050002</cp:lastModifiedBy>
  <cp:revision>73</cp:revision>
  <dcterms:created xsi:type="dcterms:W3CDTF">2020-04-05T23:47:55Z</dcterms:created>
  <dcterms:modified xsi:type="dcterms:W3CDTF">2023-09-20T03:58:46Z</dcterms:modified>
</cp:coreProperties>
</file>